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3" r:id="rId2"/>
    <p:sldId id="264" r:id="rId3"/>
    <p:sldId id="285" r:id="rId4"/>
    <p:sldId id="284" r:id="rId5"/>
    <p:sldId id="287" r:id="rId6"/>
    <p:sldId id="282" r:id="rId7"/>
    <p:sldId id="272" r:id="rId8"/>
    <p:sldId id="273" r:id="rId9"/>
    <p:sldId id="274" r:id="rId10"/>
    <p:sldId id="276" r:id="rId11"/>
    <p:sldId id="288" r:id="rId12"/>
    <p:sldId id="259" r:id="rId13"/>
    <p:sldId id="260" r:id="rId14"/>
    <p:sldId id="275" r:id="rId15"/>
    <p:sldId id="281" r:id="rId16"/>
  </p:sldIdLst>
  <p:sldSz cx="9144000" cy="6858000" type="screen4x3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1161D4-8846-4CB3-8589-B39F7D1A13A1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65F958-E7AE-4CD1-BD4B-849F49466198}" type="slidenum">
              <a:rPr lang="fr-FR" smtClean="0"/>
              <a:t>‹N°›</a:t>
            </a:fld>
            <a:endParaRPr lang="fr-F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61D4-8846-4CB3-8589-B39F7D1A13A1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F958-E7AE-4CD1-BD4B-849F49466198}" type="slidenum">
              <a:rPr lang="fr-FR" smtClean="0"/>
              <a:t>‹N°›</a:t>
            </a:fld>
            <a:endParaRPr lang="fr-F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61D4-8846-4CB3-8589-B39F7D1A13A1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F958-E7AE-4CD1-BD4B-849F49466198}" type="slidenum">
              <a:rPr lang="fr-FR" smtClean="0"/>
              <a:t>‹N°›</a:t>
            </a:fld>
            <a:endParaRPr lang="fr-F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61D4-8846-4CB3-8589-B39F7D1A13A1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F958-E7AE-4CD1-BD4B-849F49466198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61D4-8846-4CB3-8589-B39F7D1A13A1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F958-E7AE-4CD1-BD4B-849F49466198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61D4-8846-4CB3-8589-B39F7D1A13A1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F958-E7AE-4CD1-BD4B-849F49466198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61D4-8846-4CB3-8589-B39F7D1A13A1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F958-E7AE-4CD1-BD4B-849F49466198}" type="slidenum">
              <a:rPr lang="fr-FR" smtClean="0"/>
              <a:t>‹N°›</a:t>
            </a:fld>
            <a:endParaRPr lang="fr-F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61D4-8846-4CB3-8589-B39F7D1A13A1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F958-E7AE-4CD1-BD4B-849F49466198}" type="slidenum">
              <a:rPr lang="fr-FR" smtClean="0"/>
              <a:t>‹N°›</a:t>
            </a:fld>
            <a:endParaRPr lang="fr-F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61D4-8846-4CB3-8589-B39F7D1A13A1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F958-E7AE-4CD1-BD4B-849F4946619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61D4-8846-4CB3-8589-B39F7D1A13A1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F958-E7AE-4CD1-BD4B-849F4946619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61D4-8846-4CB3-8589-B39F7D1A13A1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F958-E7AE-4CD1-BD4B-849F4946619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31161D4-8846-4CB3-8589-B39F7D1A13A1}" type="datetimeFigureOut">
              <a:rPr lang="fr-FR" smtClean="0"/>
              <a:t>16/04/2018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665F958-E7AE-4CD1-BD4B-849F4946619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kvaltropini\Desktop\Logo Paliped-Institutionne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79925"/>
            <a:ext cx="2376264" cy="1493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9512" y="2690336"/>
            <a:ext cx="8784976" cy="2185214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800" b="1" dirty="0">
                <a:solidFill>
                  <a:srgbClr val="FABB00"/>
                </a:solidFill>
              </a:rPr>
              <a:t>BILAN</a:t>
            </a:r>
          </a:p>
          <a:p>
            <a:pPr algn="ctr">
              <a:defRPr/>
            </a:pPr>
            <a:endParaRPr lang="fr-FR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2400" b="1" dirty="0">
                <a:solidFill>
                  <a:srgbClr val="0070C0"/>
                </a:solidFill>
              </a:rPr>
              <a:t>« </a:t>
            </a:r>
            <a:r>
              <a:rPr lang="fr-FR" sz="2400" b="1" dirty="0" smtClean="0">
                <a:solidFill>
                  <a:srgbClr val="0070C0"/>
                </a:solidFill>
              </a:rPr>
              <a:t>Des annonces au dialogue en soins palliatifs pédiatriques »</a:t>
            </a:r>
          </a:p>
          <a:p>
            <a:pPr algn="ctr"/>
            <a:r>
              <a:rPr lang="fr-FR" sz="2800" dirty="0" smtClean="0"/>
              <a:t> </a:t>
            </a:r>
            <a:endParaRPr lang="fr-FR" sz="2800" b="1" dirty="0">
              <a:solidFill>
                <a:srgbClr val="0070C0"/>
              </a:solidFill>
            </a:endParaRPr>
          </a:p>
          <a:p>
            <a:pPr algn="ctr">
              <a:buNone/>
              <a:defRPr/>
            </a:pPr>
            <a:r>
              <a:rPr lang="fr-FR" sz="2800" b="1" dirty="0">
                <a:solidFill>
                  <a:srgbClr val="FABB00"/>
                </a:solidFill>
              </a:rPr>
              <a:t>Le </a:t>
            </a:r>
            <a:r>
              <a:rPr lang="fr-FR" sz="2800" b="1" dirty="0" smtClean="0">
                <a:solidFill>
                  <a:srgbClr val="FABB00"/>
                </a:solidFill>
              </a:rPr>
              <a:t>27 Mars 2018 à </a:t>
            </a:r>
            <a:r>
              <a:rPr lang="fr-FR" sz="2800" b="1" dirty="0">
                <a:solidFill>
                  <a:srgbClr val="FABB00"/>
                </a:solidFill>
              </a:rPr>
              <a:t>l’Espace Reuilly</a:t>
            </a:r>
          </a:p>
        </p:txBody>
      </p:sp>
    </p:spTree>
    <p:extLst>
      <p:ext uri="{BB962C8B-B14F-4D97-AF65-F5344CB8AC3E}">
        <p14:creationId xmlns:p14="http://schemas.microsoft.com/office/powerpoint/2010/main" val="329082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7" y="116632"/>
            <a:ext cx="1224136" cy="901409"/>
          </a:xfrm>
          <a:prstGeom prst="rect">
            <a:avLst/>
          </a:prstGeom>
        </p:spPr>
      </p:pic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675485" y="116632"/>
            <a:ext cx="7756263" cy="1054250"/>
          </a:xfrm>
        </p:spPr>
        <p:txBody>
          <a:bodyPr/>
          <a:lstStyle/>
          <a:p>
            <a:r>
              <a:rPr lang="fr-FR" sz="4400" dirty="0" smtClean="0"/>
              <a:t>Pédagogie</a:t>
            </a:r>
            <a:endParaRPr lang="fr-FR" sz="4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99" t="24869" r="15542" b="37566"/>
          <a:stretch/>
        </p:blipFill>
        <p:spPr bwMode="auto">
          <a:xfrm>
            <a:off x="579685" y="2492896"/>
            <a:ext cx="7935376" cy="3541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257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7" y="116632"/>
            <a:ext cx="1224136" cy="90140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5696" y="404664"/>
            <a:ext cx="5904656" cy="698604"/>
          </a:xfrm>
        </p:spPr>
        <p:txBody>
          <a:bodyPr/>
          <a:lstStyle/>
          <a:p>
            <a:r>
              <a:rPr lang="fr-FR" sz="4000" dirty="0" smtClean="0"/>
              <a:t>Organisation</a:t>
            </a:r>
            <a:endParaRPr lang="fr-FR" sz="4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52" t="34259" r="17159" b="21754"/>
          <a:stretch/>
        </p:blipFill>
        <p:spPr bwMode="auto">
          <a:xfrm>
            <a:off x="640124" y="2276872"/>
            <a:ext cx="8053495" cy="4276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605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7" y="116632"/>
            <a:ext cx="1224136" cy="901409"/>
          </a:xfrm>
          <a:prstGeom prst="rect">
            <a:avLst/>
          </a:prstGeom>
        </p:spPr>
      </p:pic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 smtClean="0"/>
              <a:t>Le plus apprécié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8523046" cy="3088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451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 smtClean="0"/>
              <a:t>Le moins apprécié</a:t>
            </a:r>
            <a:endParaRPr lang="fr-FR" sz="4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7" y="116632"/>
            <a:ext cx="1224136" cy="901409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04" y="2925401"/>
            <a:ext cx="8892480" cy="135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862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7" y="116632"/>
            <a:ext cx="1224136" cy="90140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/>
              <a:t>Commentaires et suggestions</a:t>
            </a:r>
            <a:br>
              <a:rPr lang="fr-FR" sz="4000" dirty="0" smtClean="0"/>
            </a:br>
            <a:endParaRPr lang="fr-FR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65412"/>
            <a:ext cx="8790317" cy="2419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040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7" y="116632"/>
            <a:ext cx="1224136" cy="901409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Remerciements</a:t>
            </a:r>
            <a:endParaRPr lang="fr-FR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4294967295"/>
          </p:nvPr>
        </p:nvSpPr>
        <p:spPr>
          <a:xfrm>
            <a:off x="675485" y="2276872"/>
            <a:ext cx="8595360" cy="493776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A tous les intervenants</a:t>
            </a:r>
          </a:p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A tous les participants</a:t>
            </a:r>
          </a:p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A l’espace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</a:rPr>
              <a:t>L’Espace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 Reuilly</a:t>
            </a:r>
            <a:endParaRPr lang="fr-FR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12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sz="4000" dirty="0" smtClean="0">
                <a:solidFill>
                  <a:schemeClr val="accent1">
                    <a:lumMod val="75000"/>
                  </a:schemeClr>
                </a:solidFill>
              </a:rPr>
              <a:t>Quelques Chiffres</a:t>
            </a:r>
            <a:endParaRPr lang="fr-FR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body" idx="4294967295"/>
          </p:nvPr>
        </p:nvSpPr>
        <p:spPr>
          <a:xfrm>
            <a:off x="971600" y="2996952"/>
            <a:ext cx="7735888" cy="150018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fr-FR" sz="3200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162 inscrits</a:t>
            </a:r>
          </a:p>
          <a:p>
            <a:pPr marL="0" indent="0">
              <a:spcBef>
                <a:spcPct val="0"/>
              </a:spcBef>
              <a:buNone/>
            </a:pPr>
            <a:r>
              <a:rPr lang="fr-FR" sz="3200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148 </a:t>
            </a:r>
            <a:r>
              <a:rPr lang="fr-FR" sz="3200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présents le matin</a:t>
            </a:r>
          </a:p>
          <a:p>
            <a:pPr marL="0" indent="0">
              <a:spcBef>
                <a:spcPct val="0"/>
              </a:spcBef>
              <a:buNone/>
            </a:pPr>
            <a:r>
              <a:rPr lang="fr-FR" sz="3200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146 présents l’après-midi</a:t>
            </a:r>
          </a:p>
          <a:p>
            <a:pPr marL="0" indent="0">
              <a:spcBef>
                <a:spcPct val="0"/>
              </a:spcBef>
              <a:buNone/>
            </a:pPr>
            <a:endParaRPr lang="fr-FR" sz="3200" dirty="0">
              <a:ln w="3175">
                <a:solidFill>
                  <a:schemeClr val="tx1">
                    <a:alpha val="6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25400" dist="12700" dir="14220000" rotWithShape="0">
                  <a:prstClr val="black">
                    <a:alpha val="50000"/>
                  </a:prst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fr-FR" sz="3200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106 </a:t>
            </a:r>
            <a:r>
              <a:rPr lang="fr-FR" sz="3200" dirty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Questionnaires </a:t>
            </a:r>
            <a:r>
              <a:rPr lang="fr-FR" sz="3200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récupérés</a:t>
            </a:r>
          </a:p>
          <a:p>
            <a:pPr>
              <a:spcBef>
                <a:spcPct val="0"/>
              </a:spcBef>
            </a:pPr>
            <a:endParaRPr lang="fr-FR" sz="3200" dirty="0">
              <a:ln w="3175">
                <a:solidFill>
                  <a:schemeClr val="tx1">
                    <a:alpha val="6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25400" dist="12700" dir="14220000" rotWithShape="0">
                  <a:prstClr val="black">
                    <a:alpha val="5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7" y="116632"/>
            <a:ext cx="1224136" cy="901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50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7" y="116632"/>
            <a:ext cx="1224136" cy="90140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75856" y="310155"/>
            <a:ext cx="28953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b="1" dirty="0">
                <a:solidFill>
                  <a:srgbClr val="895D1D">
                    <a:lumMod val="60000"/>
                    <a:lumOff val="40000"/>
                  </a:srgbClr>
                </a:solidFill>
                <a:ea typeface="+mj-ea"/>
                <a:cs typeface="+mj-cs"/>
              </a:rPr>
              <a:t>Programme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51" b="42215"/>
          <a:stretch/>
        </p:blipFill>
        <p:spPr bwMode="auto">
          <a:xfrm>
            <a:off x="1619672" y="1412776"/>
            <a:ext cx="7100887" cy="4584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242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7" y="116632"/>
            <a:ext cx="1224136" cy="90140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75856" y="310155"/>
            <a:ext cx="28953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b="1" dirty="0">
                <a:solidFill>
                  <a:srgbClr val="895D1D">
                    <a:lumMod val="60000"/>
                    <a:lumOff val="40000"/>
                  </a:srgbClr>
                </a:solidFill>
                <a:ea typeface="+mj-ea"/>
                <a:cs typeface="+mj-cs"/>
              </a:rPr>
              <a:t>Programme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763"/>
          <a:stretch/>
        </p:blipFill>
        <p:spPr bwMode="auto">
          <a:xfrm>
            <a:off x="1547664" y="1556792"/>
            <a:ext cx="7100887" cy="4214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896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267744" y="2564904"/>
            <a:ext cx="4608512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519772" y="2893234"/>
            <a:ext cx="4248472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ANALYSE DES EVALUATIONS</a:t>
            </a:r>
            <a:endParaRPr lang="fr-FR" sz="2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7" y="116632"/>
            <a:ext cx="1224136" cy="901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84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7" y="116632"/>
            <a:ext cx="1224136" cy="901409"/>
          </a:xfrm>
          <a:prstGeom prst="rect">
            <a:avLst/>
          </a:prstGeom>
        </p:spPr>
      </p:pic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711140" y="404664"/>
            <a:ext cx="7756263" cy="757393"/>
          </a:xfrm>
        </p:spPr>
        <p:txBody>
          <a:bodyPr/>
          <a:lstStyle/>
          <a:p>
            <a:r>
              <a:rPr lang="fr-FR" sz="4400" dirty="0" smtClean="0"/>
              <a:t>Les interventions</a:t>
            </a:r>
            <a:br>
              <a:rPr lang="fr-FR" sz="4400" dirty="0" smtClean="0"/>
            </a:br>
            <a:endParaRPr lang="fr-FR" sz="4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96" t="13161" r="9881" b="13559"/>
          <a:stretch/>
        </p:blipFill>
        <p:spPr bwMode="auto">
          <a:xfrm>
            <a:off x="1547664" y="1614490"/>
            <a:ext cx="6209228" cy="5214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583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7" y="116632"/>
            <a:ext cx="1224136" cy="90140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0375" y="116632"/>
            <a:ext cx="7756263" cy="1054250"/>
          </a:xfrm>
        </p:spPr>
        <p:txBody>
          <a:bodyPr/>
          <a:lstStyle/>
          <a:p>
            <a:r>
              <a:rPr lang="fr-FR" sz="4400" dirty="0" smtClean="0"/>
              <a:t>Votre profession</a:t>
            </a:r>
            <a:endParaRPr lang="fr-FR" sz="4400" dirty="0"/>
          </a:p>
        </p:txBody>
      </p:sp>
      <p:pic>
        <p:nvPicPr>
          <p:cNvPr id="7" name="Image 6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50" r="47504"/>
          <a:stretch/>
        </p:blipFill>
        <p:spPr>
          <a:xfrm>
            <a:off x="1763688" y="2348880"/>
            <a:ext cx="5688632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81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7" y="116632"/>
            <a:ext cx="1224136" cy="90140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0375" y="319437"/>
            <a:ext cx="7756263" cy="698604"/>
          </a:xfrm>
        </p:spPr>
        <p:txBody>
          <a:bodyPr/>
          <a:lstStyle/>
          <a:p>
            <a:r>
              <a:rPr lang="fr-FR" sz="4400" dirty="0" smtClean="0"/>
              <a:t>Votre région</a:t>
            </a:r>
            <a:endParaRPr lang="fr-FR" sz="4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86" t="29777"/>
          <a:stretch/>
        </p:blipFill>
        <p:spPr bwMode="auto">
          <a:xfrm>
            <a:off x="2051720" y="2636912"/>
            <a:ext cx="4881190" cy="3648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774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7" y="116632"/>
            <a:ext cx="1224136" cy="901409"/>
          </a:xfrm>
          <a:prstGeom prst="rect">
            <a:avLst/>
          </a:prstGeom>
        </p:spPr>
      </p:pic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708260" y="116632"/>
            <a:ext cx="7756263" cy="1054250"/>
          </a:xfrm>
        </p:spPr>
        <p:txBody>
          <a:bodyPr/>
          <a:lstStyle/>
          <a:p>
            <a:r>
              <a:rPr lang="fr-FR" sz="4400" dirty="0" smtClean="0"/>
              <a:t>Votre lieu d’exercice</a:t>
            </a:r>
            <a:endParaRPr lang="fr-FR" sz="4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91" r="47888" b="6443"/>
          <a:stretch/>
        </p:blipFill>
        <p:spPr bwMode="auto">
          <a:xfrm>
            <a:off x="1619672" y="2424430"/>
            <a:ext cx="6120680" cy="3647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839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re relié">
  <a:themeElements>
    <a:clrScheme name="Livre reli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Livre reli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ivre reli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147</TotalTime>
  <Words>54</Words>
  <Application>Microsoft Office PowerPoint</Application>
  <PresentationFormat>Affichage à l'écran (4:3)</PresentationFormat>
  <Paragraphs>27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Livre relié</vt:lpstr>
      <vt:lpstr>Présentation PowerPoint</vt:lpstr>
      <vt:lpstr>Quelques Chiffres</vt:lpstr>
      <vt:lpstr>Présentation PowerPoint</vt:lpstr>
      <vt:lpstr>Présentation PowerPoint</vt:lpstr>
      <vt:lpstr>Présentation PowerPoint</vt:lpstr>
      <vt:lpstr>Les interventions </vt:lpstr>
      <vt:lpstr>Votre profession</vt:lpstr>
      <vt:lpstr>Votre région</vt:lpstr>
      <vt:lpstr>Votre lieu d’exercice</vt:lpstr>
      <vt:lpstr>Pédagogie</vt:lpstr>
      <vt:lpstr>Organisation</vt:lpstr>
      <vt:lpstr>Le plus apprécié </vt:lpstr>
      <vt:lpstr>Le moins apprécié</vt:lpstr>
      <vt:lpstr>Commentaires et suggestions </vt:lpstr>
      <vt:lpstr>Remerciements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Marie-Laure SERON</dc:creator>
  <cp:lastModifiedBy>Marie-Laure SERON</cp:lastModifiedBy>
  <cp:revision>15</cp:revision>
  <cp:lastPrinted>2018-04-16T13:25:27Z</cp:lastPrinted>
  <dcterms:created xsi:type="dcterms:W3CDTF">2017-04-13T13:20:23Z</dcterms:created>
  <dcterms:modified xsi:type="dcterms:W3CDTF">2018-04-16T13:25:45Z</dcterms:modified>
</cp:coreProperties>
</file>